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1" r:id="rId2"/>
    <p:sldId id="513" r:id="rId3"/>
    <p:sldId id="514" r:id="rId4"/>
    <p:sldId id="515" r:id="rId5"/>
    <p:sldId id="516" r:id="rId6"/>
    <p:sldId id="517" r:id="rId7"/>
    <p:sldId id="518" r:id="rId8"/>
    <p:sldId id="519" r:id="rId9"/>
    <p:sldId id="520" r:id="rId10"/>
    <p:sldId id="521" r:id="rId11"/>
    <p:sldId id="522" r:id="rId12"/>
    <p:sldId id="527" r:id="rId13"/>
    <p:sldId id="528" r:id="rId14"/>
    <p:sldId id="529" r:id="rId15"/>
    <p:sldId id="530" r:id="rId16"/>
    <p:sldId id="531" r:id="rId17"/>
    <p:sldId id="532" r:id="rId18"/>
    <p:sldId id="533" r:id="rId19"/>
    <p:sldId id="534" r:id="rId20"/>
    <p:sldId id="535" r:id="rId21"/>
    <p:sldId id="536" r:id="rId22"/>
    <p:sldId id="537" r:id="rId23"/>
    <p:sldId id="538" r:id="rId24"/>
    <p:sldId id="539" r:id="rId25"/>
    <p:sldId id="540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FFCC66"/>
    <a:srgbClr val="FFCC99"/>
    <a:srgbClr val="99CCFF"/>
    <a:srgbClr val="99FFCC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95" autoAdjust="0"/>
    <p:restoredTop sz="94670" autoAdjust="0"/>
  </p:normalViewPr>
  <p:slideViewPr>
    <p:cSldViewPr>
      <p:cViewPr varScale="1">
        <p:scale>
          <a:sx n="66" d="100"/>
          <a:sy n="66" d="100"/>
        </p:scale>
        <p:origin x="83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CE8517-8920-4E81-A163-1ED40AB3C3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6939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5DC07-3118-4F4D-A4E1-2C485C2BA5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9E7BB-BAF9-4B13-AAEB-16C99D801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51BBF-6DB0-4774-A4E7-F718BE1EA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6F932-2DF6-4119-862D-50C47C6751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5D595-DACE-401A-826C-CEB13E161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6E3C5-945D-48EF-8BA0-6EAA55DCA5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91B43-B211-40A8-9BD8-8C473169E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31283-9CBA-4FD7-8883-58C8CD937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F3C76-F224-48EB-AC43-994481DE96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9B901-9B70-42BF-A254-5945083F4E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37DCC-FDCC-4446-9560-AE0733CD7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67943-EC22-4831-B46F-BB67B76650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93C47-E27D-48CA-9A08-BE4EEA829C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A607F16-16AD-48AC-8383-A4EC79ED05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323528" y="548681"/>
            <a:ext cx="828092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dirty="0" smtClean="0"/>
              <a:t>Формирование </a:t>
            </a:r>
          </a:p>
          <a:p>
            <a:pPr algn="ctr">
              <a:lnSpc>
                <a:spcPct val="150000"/>
              </a:lnSpc>
            </a:pPr>
            <a:r>
              <a:rPr lang="ru-RU" sz="4800" dirty="0" smtClean="0">
                <a:solidFill>
                  <a:srgbClr val="C00000"/>
                </a:solidFill>
              </a:rPr>
              <a:t>электронного </a:t>
            </a:r>
            <a:r>
              <a:rPr lang="ru-RU" sz="4800" dirty="0" err="1" smtClean="0">
                <a:solidFill>
                  <a:srgbClr val="C00000"/>
                </a:solidFill>
              </a:rPr>
              <a:t>портфолио</a:t>
            </a:r>
            <a:r>
              <a:rPr lang="ru-RU" sz="4800" dirty="0" smtClean="0">
                <a:solidFill>
                  <a:srgbClr val="C00000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4800" dirty="0" smtClean="0"/>
              <a:t>на портале государственных услуг</a:t>
            </a:r>
          </a:p>
          <a:p>
            <a:pPr algn="ctr">
              <a:lnSpc>
                <a:spcPct val="150000"/>
              </a:lnSpc>
            </a:pPr>
            <a:endParaRPr lang="ru-RU" sz="28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400" dirty="0">
              <a:solidFill>
                <a:srgbClr val="CC3300"/>
              </a:solidFill>
            </a:endParaRPr>
          </a:p>
          <a:p>
            <a:pPr algn="r">
              <a:lnSpc>
                <a:spcPct val="150000"/>
              </a:lnSpc>
            </a:pPr>
            <a:endParaRPr lang="ru-RU" sz="1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право 4"/>
          <p:cNvSpPr/>
          <p:nvPr/>
        </p:nvSpPr>
        <p:spPr>
          <a:xfrm rot="16200000">
            <a:off x="1115616" y="5373216"/>
            <a:ext cx="576064" cy="57606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16200000">
            <a:off x="3851920" y="1196752"/>
            <a:ext cx="576064" cy="57606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950" y="-387424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0" y="3573016"/>
            <a:ext cx="755576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5733256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381328"/>
            <a:ext cx="79208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0" y="4005064"/>
            <a:ext cx="1187624" cy="7200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148064" y="4221088"/>
            <a:ext cx="1656184" cy="11521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0" y="3429000"/>
            <a:ext cx="1547664" cy="64807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низ 4"/>
          <p:cNvSpPr/>
          <p:nvPr/>
        </p:nvSpPr>
        <p:spPr>
          <a:xfrm rot="10800000">
            <a:off x="467544" y="3284984"/>
            <a:ext cx="648072" cy="112242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950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низ 6"/>
          <p:cNvSpPr/>
          <p:nvPr/>
        </p:nvSpPr>
        <p:spPr>
          <a:xfrm rot="10800000">
            <a:off x="413569" y="3284984"/>
            <a:ext cx="648072" cy="112242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950" y="-199772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низ 8"/>
          <p:cNvSpPr/>
          <p:nvPr/>
        </p:nvSpPr>
        <p:spPr>
          <a:xfrm rot="10800000">
            <a:off x="413569" y="3356992"/>
            <a:ext cx="648072" cy="112242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0800000">
            <a:off x="3707904" y="4581128"/>
            <a:ext cx="648072" cy="112242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низ 4"/>
          <p:cNvSpPr/>
          <p:nvPr/>
        </p:nvSpPr>
        <p:spPr>
          <a:xfrm rot="10800000">
            <a:off x="5796136" y="5517232"/>
            <a:ext cx="648072" cy="864096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975" y="-271780"/>
            <a:ext cx="9251950" cy="740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3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2282</TotalTime>
  <Words>7</Words>
  <Application>Microsoft Office PowerPoint</Application>
  <PresentationFormat>Экран (4:3)</PresentationFormat>
  <Paragraphs>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тест</dc:creator>
  <cp:lastModifiedBy>User</cp:lastModifiedBy>
  <cp:revision>339</cp:revision>
  <dcterms:created xsi:type="dcterms:W3CDTF">2010-12-26T06:37:54Z</dcterms:created>
  <dcterms:modified xsi:type="dcterms:W3CDTF">2020-09-02T15:07:16Z</dcterms:modified>
</cp:coreProperties>
</file>